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19" r:id="rId1"/>
  </p:sldMasterIdLst>
  <p:notesMasterIdLst>
    <p:notesMasterId r:id="rId53"/>
  </p:notesMasterIdLst>
  <p:sldIdLst>
    <p:sldId id="256" r:id="rId2"/>
    <p:sldId id="266" r:id="rId3"/>
    <p:sldId id="262" r:id="rId4"/>
    <p:sldId id="263" r:id="rId5"/>
    <p:sldId id="269" r:id="rId6"/>
    <p:sldId id="271" r:id="rId7"/>
    <p:sldId id="272" r:id="rId8"/>
    <p:sldId id="270" r:id="rId9"/>
    <p:sldId id="273" r:id="rId10"/>
    <p:sldId id="274" r:id="rId11"/>
    <p:sldId id="275" r:id="rId12"/>
    <p:sldId id="276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7" r:id="rId23"/>
    <p:sldId id="298" r:id="rId24"/>
    <p:sldId id="292" r:id="rId25"/>
    <p:sldId id="293" r:id="rId26"/>
    <p:sldId id="319" r:id="rId27"/>
    <p:sldId id="294" r:id="rId28"/>
    <p:sldId id="295" r:id="rId29"/>
    <p:sldId id="299" r:id="rId30"/>
    <p:sldId id="301" r:id="rId31"/>
    <p:sldId id="302" r:id="rId32"/>
    <p:sldId id="304" r:id="rId33"/>
    <p:sldId id="323" r:id="rId34"/>
    <p:sldId id="305" r:id="rId35"/>
    <p:sldId id="313" r:id="rId36"/>
    <p:sldId id="314" r:id="rId37"/>
    <p:sldId id="306" r:id="rId38"/>
    <p:sldId id="317" r:id="rId39"/>
    <p:sldId id="316" r:id="rId40"/>
    <p:sldId id="315" r:id="rId41"/>
    <p:sldId id="318" r:id="rId42"/>
    <p:sldId id="307" r:id="rId43"/>
    <p:sldId id="308" r:id="rId44"/>
    <p:sldId id="321" r:id="rId45"/>
    <p:sldId id="309" r:id="rId46"/>
    <p:sldId id="310" r:id="rId47"/>
    <p:sldId id="311" r:id="rId48"/>
    <p:sldId id="322" r:id="rId49"/>
    <p:sldId id="280" r:id="rId50"/>
    <p:sldId id="320" r:id="rId51"/>
    <p:sldId id="312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C6B8CB-E37B-4907-9637-8B016E62F1A9}" v="40" dt="2024-04-30T19:50:56.7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y Clark" userId="367f0281e7d2beec" providerId="LiveId" clId="{EEC6B8CB-E37B-4907-9637-8B016E62F1A9}"/>
    <pc:docChg chg="undo custSel addSld delSld modSld sldOrd">
      <pc:chgData name="Tommy Clark" userId="367f0281e7d2beec" providerId="LiveId" clId="{EEC6B8CB-E37B-4907-9637-8B016E62F1A9}" dt="2024-05-02T17:51:08.224" v="259" actId="114"/>
      <pc:docMkLst>
        <pc:docMk/>
      </pc:docMkLst>
      <pc:sldChg chg="modNotesTx">
        <pc:chgData name="Tommy Clark" userId="367f0281e7d2beec" providerId="LiveId" clId="{EEC6B8CB-E37B-4907-9637-8B016E62F1A9}" dt="2024-05-02T17:19:52.636" v="208" actId="20577"/>
        <pc:sldMkLst>
          <pc:docMk/>
          <pc:sldMk cId="534899138" sldId="256"/>
        </pc:sldMkLst>
      </pc:sldChg>
      <pc:sldChg chg="modNotesTx">
        <pc:chgData name="Tommy Clark" userId="367f0281e7d2beec" providerId="LiveId" clId="{EEC6B8CB-E37B-4907-9637-8B016E62F1A9}" dt="2024-05-02T17:20:04.551" v="210" actId="6549"/>
        <pc:sldMkLst>
          <pc:docMk/>
          <pc:sldMk cId="2988138460" sldId="262"/>
        </pc:sldMkLst>
      </pc:sldChg>
      <pc:sldChg chg="addSp delSp modSp mod modNotesTx">
        <pc:chgData name="Tommy Clark" userId="367f0281e7d2beec" providerId="LiveId" clId="{EEC6B8CB-E37B-4907-9637-8B016E62F1A9}" dt="2024-05-02T17:20:07.527" v="211" actId="6549"/>
        <pc:sldMkLst>
          <pc:docMk/>
          <pc:sldMk cId="1693584186" sldId="263"/>
        </pc:sldMkLst>
        <pc:spChg chg="add mod ord">
          <ac:chgData name="Tommy Clark" userId="367f0281e7d2beec" providerId="LiveId" clId="{EEC6B8CB-E37B-4907-9637-8B016E62F1A9}" dt="2024-04-30T19:50:56.762" v="163" actId="1076"/>
          <ac:spMkLst>
            <pc:docMk/>
            <pc:sldMk cId="1693584186" sldId="263"/>
            <ac:spMk id="3" creationId="{367EA30A-787C-1238-ACC7-06275B9D9236}"/>
          </ac:spMkLst>
        </pc:spChg>
        <pc:spChg chg="del">
          <ac:chgData name="Tommy Clark" userId="367f0281e7d2beec" providerId="LiveId" clId="{EEC6B8CB-E37B-4907-9637-8B016E62F1A9}" dt="2024-04-30T19:45:27.014" v="116" actId="478"/>
          <ac:spMkLst>
            <pc:docMk/>
            <pc:sldMk cId="1693584186" sldId="263"/>
            <ac:spMk id="4" creationId="{DDE0FCFB-8E4A-8A52-9B0D-7B2FB5AD4E66}"/>
          </ac:spMkLst>
        </pc:spChg>
        <pc:spChg chg="del">
          <ac:chgData name="Tommy Clark" userId="367f0281e7d2beec" providerId="LiveId" clId="{EEC6B8CB-E37B-4907-9637-8B016E62F1A9}" dt="2024-04-30T19:46:04.335" v="125" actId="478"/>
          <ac:spMkLst>
            <pc:docMk/>
            <pc:sldMk cId="1693584186" sldId="263"/>
            <ac:spMk id="5" creationId="{8B3FAEB2-D36E-F98A-BACD-119560416FA9}"/>
          </ac:spMkLst>
        </pc:spChg>
        <pc:spChg chg="del">
          <ac:chgData name="Tommy Clark" userId="367f0281e7d2beec" providerId="LiveId" clId="{EEC6B8CB-E37B-4907-9637-8B016E62F1A9}" dt="2024-04-30T19:45:56.461" v="122" actId="478"/>
          <ac:spMkLst>
            <pc:docMk/>
            <pc:sldMk cId="1693584186" sldId="263"/>
            <ac:spMk id="6" creationId="{F43719F2-06BA-9C2A-A96E-EEC99C6115E5}"/>
          </ac:spMkLst>
        </pc:spChg>
        <pc:spChg chg="del">
          <ac:chgData name="Tommy Clark" userId="367f0281e7d2beec" providerId="LiveId" clId="{EEC6B8CB-E37B-4907-9637-8B016E62F1A9}" dt="2024-04-30T19:45:21.599" v="113" actId="478"/>
          <ac:spMkLst>
            <pc:docMk/>
            <pc:sldMk cId="1693584186" sldId="263"/>
            <ac:spMk id="7" creationId="{BE57A9E0-8045-7045-FB79-FBF4FA2BC130}"/>
          </ac:spMkLst>
        </pc:spChg>
        <pc:spChg chg="add mod ord">
          <ac:chgData name="Tommy Clark" userId="367f0281e7d2beec" providerId="LiveId" clId="{EEC6B8CB-E37B-4907-9637-8B016E62F1A9}" dt="2024-04-30T19:50:42.680" v="162" actId="1076"/>
          <ac:spMkLst>
            <pc:docMk/>
            <pc:sldMk cId="1693584186" sldId="263"/>
            <ac:spMk id="10" creationId="{969D0E02-FF38-A8C4-2F1D-CFA3DF712E1B}"/>
          </ac:spMkLst>
        </pc:spChg>
        <pc:spChg chg="del">
          <ac:chgData name="Tommy Clark" userId="367f0281e7d2beec" providerId="LiveId" clId="{EEC6B8CB-E37B-4907-9637-8B016E62F1A9}" dt="2024-04-30T19:45:28.885" v="117" actId="478"/>
          <ac:spMkLst>
            <pc:docMk/>
            <pc:sldMk cId="1693584186" sldId="263"/>
            <ac:spMk id="11" creationId="{E70DDD61-D632-39A3-82BD-A505E142D43E}"/>
          </ac:spMkLst>
        </pc:spChg>
        <pc:picChg chg="del">
          <ac:chgData name="Tommy Clark" userId="367f0281e7d2beec" providerId="LiveId" clId="{EEC6B8CB-E37B-4907-9637-8B016E62F1A9}" dt="2024-04-30T19:45:23.194" v="114" actId="478"/>
          <ac:picMkLst>
            <pc:docMk/>
            <pc:sldMk cId="1693584186" sldId="263"/>
            <ac:picMk id="8" creationId="{3F595803-6499-5CB7-02F1-2435E2A963CF}"/>
          </ac:picMkLst>
        </pc:picChg>
        <pc:picChg chg="del">
          <ac:chgData name="Tommy Clark" userId="367f0281e7d2beec" providerId="LiveId" clId="{EEC6B8CB-E37B-4907-9637-8B016E62F1A9}" dt="2024-04-30T19:45:25.370" v="115" actId="478"/>
          <ac:picMkLst>
            <pc:docMk/>
            <pc:sldMk cId="1693584186" sldId="263"/>
            <ac:picMk id="9" creationId="{C215F06D-4D5F-498F-BD08-2C28CCB417B6}"/>
          </ac:picMkLst>
        </pc:picChg>
        <pc:picChg chg="mod">
          <ac:chgData name="Tommy Clark" userId="367f0281e7d2beec" providerId="LiveId" clId="{EEC6B8CB-E37B-4907-9637-8B016E62F1A9}" dt="2024-04-30T19:50:42.680" v="162" actId="1076"/>
          <ac:picMkLst>
            <pc:docMk/>
            <pc:sldMk cId="1693584186" sldId="263"/>
            <ac:picMk id="2050" creationId="{F3368F60-C30C-069A-AEE3-3A1C26E27E3C}"/>
          </ac:picMkLst>
        </pc:picChg>
        <pc:picChg chg="mod">
          <ac:chgData name="Tommy Clark" userId="367f0281e7d2beec" providerId="LiveId" clId="{EEC6B8CB-E37B-4907-9637-8B016E62F1A9}" dt="2024-04-30T19:50:56.762" v="163" actId="1076"/>
          <ac:picMkLst>
            <pc:docMk/>
            <pc:sldMk cId="1693584186" sldId="263"/>
            <ac:picMk id="2052" creationId="{A4F6867E-D0BB-7728-A762-4A7FF2B74AF1}"/>
          </ac:picMkLst>
        </pc:picChg>
      </pc:sldChg>
      <pc:sldChg chg="modNotesTx">
        <pc:chgData name="Tommy Clark" userId="367f0281e7d2beec" providerId="LiveId" clId="{EEC6B8CB-E37B-4907-9637-8B016E62F1A9}" dt="2024-05-02T17:19:56.790" v="209" actId="6549"/>
        <pc:sldMkLst>
          <pc:docMk/>
          <pc:sldMk cId="860448034" sldId="266"/>
        </pc:sldMkLst>
      </pc:sldChg>
      <pc:sldChg chg="del">
        <pc:chgData name="Tommy Clark" userId="367f0281e7d2beec" providerId="LiveId" clId="{EEC6B8CB-E37B-4907-9637-8B016E62F1A9}" dt="2024-04-28T19:03:38.211" v="10" actId="47"/>
        <pc:sldMkLst>
          <pc:docMk/>
          <pc:sldMk cId="1268832146" sldId="267"/>
        </pc:sldMkLst>
      </pc:sldChg>
      <pc:sldChg chg="add del">
        <pc:chgData name="Tommy Clark" userId="367f0281e7d2beec" providerId="LiveId" clId="{EEC6B8CB-E37B-4907-9637-8B016E62F1A9}" dt="2024-04-28T19:20:25.639" v="18" actId="47"/>
        <pc:sldMkLst>
          <pc:docMk/>
          <pc:sldMk cId="2027806684" sldId="268"/>
        </pc:sldMkLst>
      </pc:sldChg>
      <pc:sldChg chg="modNotesTx">
        <pc:chgData name="Tommy Clark" userId="367f0281e7d2beec" providerId="LiveId" clId="{EEC6B8CB-E37B-4907-9637-8B016E62F1A9}" dt="2024-05-02T17:20:10.411" v="212" actId="6549"/>
        <pc:sldMkLst>
          <pc:docMk/>
          <pc:sldMk cId="2454601084" sldId="269"/>
        </pc:sldMkLst>
      </pc:sldChg>
      <pc:sldChg chg="ord modNotesTx">
        <pc:chgData name="Tommy Clark" userId="367f0281e7d2beec" providerId="LiveId" clId="{EEC6B8CB-E37B-4907-9637-8B016E62F1A9}" dt="2024-05-02T17:20:19.315" v="215" actId="6549"/>
        <pc:sldMkLst>
          <pc:docMk/>
          <pc:sldMk cId="2985938896" sldId="270"/>
        </pc:sldMkLst>
      </pc:sldChg>
      <pc:sldChg chg="modNotesTx">
        <pc:chgData name="Tommy Clark" userId="367f0281e7d2beec" providerId="LiveId" clId="{EEC6B8CB-E37B-4907-9637-8B016E62F1A9}" dt="2024-05-02T17:20:13.189" v="213" actId="6549"/>
        <pc:sldMkLst>
          <pc:docMk/>
          <pc:sldMk cId="4122168963" sldId="271"/>
        </pc:sldMkLst>
      </pc:sldChg>
      <pc:sldChg chg="modNotesTx">
        <pc:chgData name="Tommy Clark" userId="367f0281e7d2beec" providerId="LiveId" clId="{EEC6B8CB-E37B-4907-9637-8B016E62F1A9}" dt="2024-05-02T17:20:16.725" v="214" actId="6549"/>
        <pc:sldMkLst>
          <pc:docMk/>
          <pc:sldMk cId="1523691279" sldId="272"/>
        </pc:sldMkLst>
      </pc:sldChg>
      <pc:sldChg chg="modSp mod modNotesTx">
        <pc:chgData name="Tommy Clark" userId="367f0281e7d2beec" providerId="LiveId" clId="{EEC6B8CB-E37B-4907-9637-8B016E62F1A9}" dt="2024-05-02T17:20:21.833" v="216" actId="6549"/>
        <pc:sldMkLst>
          <pc:docMk/>
          <pc:sldMk cId="3775751244" sldId="273"/>
        </pc:sldMkLst>
        <pc:spChg chg="mod">
          <ac:chgData name="Tommy Clark" userId="367f0281e7d2beec" providerId="LiveId" clId="{EEC6B8CB-E37B-4907-9637-8B016E62F1A9}" dt="2024-04-29T22:25:01.423" v="80" actId="1035"/>
          <ac:spMkLst>
            <pc:docMk/>
            <pc:sldMk cId="3775751244" sldId="273"/>
            <ac:spMk id="2" creationId="{FDFAF54D-A762-76B5-7916-80D8FED131D8}"/>
          </ac:spMkLst>
        </pc:spChg>
        <pc:spChg chg="mod">
          <ac:chgData name="Tommy Clark" userId="367f0281e7d2beec" providerId="LiveId" clId="{EEC6B8CB-E37B-4907-9637-8B016E62F1A9}" dt="2024-04-29T20:38:11.646" v="68" actId="20577"/>
          <ac:spMkLst>
            <pc:docMk/>
            <pc:sldMk cId="3775751244" sldId="273"/>
            <ac:spMk id="5" creationId="{FFA137E6-BB75-BB5B-8050-F7F15C9F9A7D}"/>
          </ac:spMkLst>
        </pc:spChg>
        <pc:spChg chg="mod">
          <ac:chgData name="Tommy Clark" userId="367f0281e7d2beec" providerId="LiveId" clId="{EEC6B8CB-E37B-4907-9637-8B016E62F1A9}" dt="2024-04-29T20:38:20.959" v="78" actId="20577"/>
          <ac:spMkLst>
            <pc:docMk/>
            <pc:sldMk cId="3775751244" sldId="273"/>
            <ac:spMk id="7" creationId="{8E57F838-A966-B949-FAD6-20E2A19F66F2}"/>
          </ac:spMkLst>
        </pc:spChg>
      </pc:sldChg>
      <pc:sldChg chg="modNotesTx">
        <pc:chgData name="Tommy Clark" userId="367f0281e7d2beec" providerId="LiveId" clId="{EEC6B8CB-E37B-4907-9637-8B016E62F1A9}" dt="2024-05-02T17:20:27.863" v="217" actId="6549"/>
        <pc:sldMkLst>
          <pc:docMk/>
          <pc:sldMk cId="252349447" sldId="274"/>
        </pc:sldMkLst>
      </pc:sldChg>
      <pc:sldChg chg="add del modNotesTx">
        <pc:chgData name="Tommy Clark" userId="367f0281e7d2beec" providerId="LiveId" clId="{EEC6B8CB-E37B-4907-9637-8B016E62F1A9}" dt="2024-05-02T17:20:30.444" v="218" actId="6549"/>
        <pc:sldMkLst>
          <pc:docMk/>
          <pc:sldMk cId="371833496" sldId="275"/>
        </pc:sldMkLst>
      </pc:sldChg>
      <pc:sldChg chg="modNotesTx">
        <pc:chgData name="Tommy Clark" userId="367f0281e7d2beec" providerId="LiveId" clId="{EEC6B8CB-E37B-4907-9637-8B016E62F1A9}" dt="2024-05-02T17:20:32.774" v="219" actId="6549"/>
        <pc:sldMkLst>
          <pc:docMk/>
          <pc:sldMk cId="4042489365" sldId="276"/>
        </pc:sldMkLst>
      </pc:sldChg>
      <pc:sldChg chg="del">
        <pc:chgData name="Tommy Clark" userId="367f0281e7d2beec" providerId="LiveId" clId="{EEC6B8CB-E37B-4907-9637-8B016E62F1A9}" dt="2024-04-28T19:02:19.295" v="1" actId="47"/>
        <pc:sldMkLst>
          <pc:docMk/>
          <pc:sldMk cId="1398643248" sldId="277"/>
        </pc:sldMkLst>
      </pc:sldChg>
      <pc:sldChg chg="del">
        <pc:chgData name="Tommy Clark" userId="367f0281e7d2beec" providerId="LiveId" clId="{EEC6B8CB-E37B-4907-9637-8B016E62F1A9}" dt="2024-04-28T19:27:36.329" v="21" actId="47"/>
        <pc:sldMkLst>
          <pc:docMk/>
          <pc:sldMk cId="559738457" sldId="278"/>
        </pc:sldMkLst>
      </pc:sldChg>
      <pc:sldChg chg="add del">
        <pc:chgData name="Tommy Clark" userId="367f0281e7d2beec" providerId="LiveId" clId="{EEC6B8CB-E37B-4907-9637-8B016E62F1A9}" dt="2024-05-01T16:37:13.993" v="164" actId="47"/>
        <pc:sldMkLst>
          <pc:docMk/>
          <pc:sldMk cId="3862476854" sldId="279"/>
        </pc:sldMkLst>
      </pc:sldChg>
      <pc:sldChg chg="addSp delSp modSp mod ord">
        <pc:chgData name="Tommy Clark" userId="367f0281e7d2beec" providerId="LiveId" clId="{EEC6B8CB-E37B-4907-9637-8B016E62F1A9}" dt="2024-05-01T16:37:31.347" v="166"/>
        <pc:sldMkLst>
          <pc:docMk/>
          <pc:sldMk cId="3910235793" sldId="280"/>
        </pc:sldMkLst>
        <pc:picChg chg="del">
          <ac:chgData name="Tommy Clark" userId="367f0281e7d2beec" providerId="LiveId" clId="{EEC6B8CB-E37B-4907-9637-8B016E62F1A9}" dt="2024-04-28T19:44:07.502" v="32" actId="478"/>
          <ac:picMkLst>
            <pc:docMk/>
            <pc:sldMk cId="3910235793" sldId="280"/>
            <ac:picMk id="3" creationId="{C96E5042-C3DB-1E38-D0EE-F575B84D109F}"/>
          </ac:picMkLst>
        </pc:picChg>
        <pc:picChg chg="add mod">
          <ac:chgData name="Tommy Clark" userId="367f0281e7d2beec" providerId="LiveId" clId="{EEC6B8CB-E37B-4907-9637-8B016E62F1A9}" dt="2024-04-28T19:44:22.797" v="36" actId="1076"/>
          <ac:picMkLst>
            <pc:docMk/>
            <pc:sldMk cId="3910235793" sldId="280"/>
            <ac:picMk id="4" creationId="{7D1EAB80-B14C-ED67-264C-FE51846B3203}"/>
          </ac:picMkLst>
        </pc:picChg>
      </pc:sldChg>
      <pc:sldChg chg="add del">
        <pc:chgData name="Tommy Clark" userId="367f0281e7d2beec" providerId="LiveId" clId="{EEC6B8CB-E37B-4907-9637-8B016E62F1A9}" dt="2024-04-28T19:19:50.634" v="13" actId="47"/>
        <pc:sldMkLst>
          <pc:docMk/>
          <pc:sldMk cId="1193419634" sldId="281"/>
        </pc:sldMkLst>
      </pc:sldChg>
      <pc:sldChg chg="add del modNotesTx">
        <pc:chgData name="Tommy Clark" userId="367f0281e7d2beec" providerId="LiveId" clId="{EEC6B8CB-E37B-4907-9637-8B016E62F1A9}" dt="2024-05-02T17:20:35.216" v="220" actId="6549"/>
        <pc:sldMkLst>
          <pc:docMk/>
          <pc:sldMk cId="2434847437" sldId="283"/>
        </pc:sldMkLst>
      </pc:sldChg>
      <pc:sldChg chg="ord modNotesTx">
        <pc:chgData name="Tommy Clark" userId="367f0281e7d2beec" providerId="LiveId" clId="{EEC6B8CB-E37B-4907-9637-8B016E62F1A9}" dt="2024-05-02T17:20:37.289" v="221" actId="6549"/>
        <pc:sldMkLst>
          <pc:docMk/>
          <pc:sldMk cId="2863037053" sldId="284"/>
        </pc:sldMkLst>
      </pc:sldChg>
      <pc:sldChg chg="modNotesTx">
        <pc:chgData name="Tommy Clark" userId="367f0281e7d2beec" providerId="LiveId" clId="{EEC6B8CB-E37B-4907-9637-8B016E62F1A9}" dt="2024-05-02T17:20:40.999" v="222" actId="6549"/>
        <pc:sldMkLst>
          <pc:docMk/>
          <pc:sldMk cId="2809701249" sldId="285"/>
        </pc:sldMkLst>
      </pc:sldChg>
      <pc:sldChg chg="addSp delSp mod modNotesTx">
        <pc:chgData name="Tommy Clark" userId="367f0281e7d2beec" providerId="LiveId" clId="{EEC6B8CB-E37B-4907-9637-8B016E62F1A9}" dt="2024-05-02T17:20:43.595" v="223" actId="6549"/>
        <pc:sldMkLst>
          <pc:docMk/>
          <pc:sldMk cId="2038276470" sldId="286"/>
        </pc:sldMkLst>
        <pc:spChg chg="add del">
          <ac:chgData name="Tommy Clark" userId="367f0281e7d2beec" providerId="LiveId" clId="{EEC6B8CB-E37B-4907-9637-8B016E62F1A9}" dt="2024-05-02T16:00:50.381" v="188" actId="22"/>
          <ac:spMkLst>
            <pc:docMk/>
            <pc:sldMk cId="2038276470" sldId="286"/>
            <ac:spMk id="3" creationId="{5293424F-CA70-8B11-C088-ED821DF7F401}"/>
          </ac:spMkLst>
        </pc:spChg>
      </pc:sldChg>
      <pc:sldChg chg="add del modNotesTx">
        <pc:chgData name="Tommy Clark" userId="367f0281e7d2beec" providerId="LiveId" clId="{EEC6B8CB-E37B-4907-9637-8B016E62F1A9}" dt="2024-05-02T17:20:46.643" v="224" actId="6549"/>
        <pc:sldMkLst>
          <pc:docMk/>
          <pc:sldMk cId="2573725755" sldId="287"/>
        </pc:sldMkLst>
      </pc:sldChg>
      <pc:sldChg chg="modNotesTx">
        <pc:chgData name="Tommy Clark" userId="367f0281e7d2beec" providerId="LiveId" clId="{EEC6B8CB-E37B-4907-9637-8B016E62F1A9}" dt="2024-05-02T17:20:49.274" v="225" actId="6549"/>
        <pc:sldMkLst>
          <pc:docMk/>
          <pc:sldMk cId="1749500439" sldId="288"/>
        </pc:sldMkLst>
      </pc:sldChg>
      <pc:sldChg chg="modNotesTx">
        <pc:chgData name="Tommy Clark" userId="367f0281e7d2beec" providerId="LiveId" clId="{EEC6B8CB-E37B-4907-9637-8B016E62F1A9}" dt="2024-05-02T17:20:51.627" v="226" actId="6549"/>
        <pc:sldMkLst>
          <pc:docMk/>
          <pc:sldMk cId="1212575220" sldId="289"/>
        </pc:sldMkLst>
      </pc:sldChg>
      <pc:sldChg chg="add del modNotesTx">
        <pc:chgData name="Tommy Clark" userId="367f0281e7d2beec" providerId="LiveId" clId="{EEC6B8CB-E37B-4907-9637-8B016E62F1A9}" dt="2024-05-02T17:20:55.347" v="227" actId="6549"/>
        <pc:sldMkLst>
          <pc:docMk/>
          <pc:sldMk cId="1485675358" sldId="290"/>
        </pc:sldMkLst>
      </pc:sldChg>
      <pc:sldChg chg="modNotesTx">
        <pc:chgData name="Tommy Clark" userId="367f0281e7d2beec" providerId="LiveId" clId="{EEC6B8CB-E37B-4907-9637-8B016E62F1A9}" dt="2024-05-02T17:20:57.697" v="228" actId="6549"/>
        <pc:sldMkLst>
          <pc:docMk/>
          <pc:sldMk cId="358059280" sldId="291"/>
        </pc:sldMkLst>
      </pc:sldChg>
      <pc:sldChg chg="modNotesTx">
        <pc:chgData name="Tommy Clark" userId="367f0281e7d2beec" providerId="LiveId" clId="{EEC6B8CB-E37B-4907-9637-8B016E62F1A9}" dt="2024-05-02T17:21:04.054" v="231" actId="6549"/>
        <pc:sldMkLst>
          <pc:docMk/>
          <pc:sldMk cId="2446899620" sldId="292"/>
        </pc:sldMkLst>
      </pc:sldChg>
      <pc:sldChg chg="modNotesTx">
        <pc:chgData name="Tommy Clark" userId="367f0281e7d2beec" providerId="LiveId" clId="{EEC6B8CB-E37B-4907-9637-8B016E62F1A9}" dt="2024-05-02T17:21:06.339" v="232" actId="6549"/>
        <pc:sldMkLst>
          <pc:docMk/>
          <pc:sldMk cId="956289429" sldId="293"/>
        </pc:sldMkLst>
      </pc:sldChg>
      <pc:sldChg chg="modNotesTx">
        <pc:chgData name="Tommy Clark" userId="367f0281e7d2beec" providerId="LiveId" clId="{EEC6B8CB-E37B-4907-9637-8B016E62F1A9}" dt="2024-05-02T17:21:10.414" v="234" actId="6549"/>
        <pc:sldMkLst>
          <pc:docMk/>
          <pc:sldMk cId="1326589454" sldId="294"/>
        </pc:sldMkLst>
      </pc:sldChg>
      <pc:sldChg chg="modSp mod modNotesTx">
        <pc:chgData name="Tommy Clark" userId="367f0281e7d2beec" providerId="LiveId" clId="{EEC6B8CB-E37B-4907-9637-8B016E62F1A9}" dt="2024-05-02T17:22:34.314" v="241" actId="1035"/>
        <pc:sldMkLst>
          <pc:docMk/>
          <pc:sldMk cId="3810082835" sldId="295"/>
        </pc:sldMkLst>
        <pc:spChg chg="mod">
          <ac:chgData name="Tommy Clark" userId="367f0281e7d2beec" providerId="LiveId" clId="{EEC6B8CB-E37B-4907-9637-8B016E62F1A9}" dt="2024-05-02T17:22:34.314" v="241" actId="1035"/>
          <ac:spMkLst>
            <pc:docMk/>
            <pc:sldMk cId="3810082835" sldId="295"/>
            <ac:spMk id="10" creationId="{F7DEF8A0-BB02-ED29-ADAE-96B0050DD46A}"/>
          </ac:spMkLst>
        </pc:spChg>
      </pc:sldChg>
      <pc:sldChg chg="del">
        <pc:chgData name="Tommy Clark" userId="367f0281e7d2beec" providerId="LiveId" clId="{EEC6B8CB-E37B-4907-9637-8B016E62F1A9}" dt="2024-04-28T19:02:02.527" v="0" actId="47"/>
        <pc:sldMkLst>
          <pc:docMk/>
          <pc:sldMk cId="3966777953" sldId="296"/>
        </pc:sldMkLst>
      </pc:sldChg>
      <pc:sldChg chg="add del modNotesTx">
        <pc:chgData name="Tommy Clark" userId="367f0281e7d2beec" providerId="LiveId" clId="{EEC6B8CB-E37B-4907-9637-8B016E62F1A9}" dt="2024-05-02T17:20:59.762" v="229" actId="6549"/>
        <pc:sldMkLst>
          <pc:docMk/>
          <pc:sldMk cId="3060797358" sldId="297"/>
        </pc:sldMkLst>
      </pc:sldChg>
      <pc:sldChg chg="modSp mod modNotesTx">
        <pc:chgData name="Tommy Clark" userId="367f0281e7d2beec" providerId="LiveId" clId="{EEC6B8CB-E37B-4907-9637-8B016E62F1A9}" dt="2024-05-02T17:21:02.130" v="230" actId="6549"/>
        <pc:sldMkLst>
          <pc:docMk/>
          <pc:sldMk cId="4267643876" sldId="298"/>
        </pc:sldMkLst>
        <pc:spChg chg="mod">
          <ac:chgData name="Tommy Clark" userId="367f0281e7d2beec" providerId="LiveId" clId="{EEC6B8CB-E37B-4907-9637-8B016E62F1A9}" dt="2024-05-01T16:39:04.439" v="169" actId="1076"/>
          <ac:spMkLst>
            <pc:docMk/>
            <pc:sldMk cId="4267643876" sldId="298"/>
            <ac:spMk id="3" creationId="{6A35DA9C-FC35-809C-A9FF-C02B113E86D0}"/>
          </ac:spMkLst>
        </pc:spChg>
      </pc:sldChg>
      <pc:sldChg chg="add del modNotesTx">
        <pc:chgData name="Tommy Clark" userId="367f0281e7d2beec" providerId="LiveId" clId="{EEC6B8CB-E37B-4907-9637-8B016E62F1A9}" dt="2024-05-02T17:21:14.783" v="236" actId="6549"/>
        <pc:sldMkLst>
          <pc:docMk/>
          <pc:sldMk cId="3953280942" sldId="299"/>
        </pc:sldMkLst>
      </pc:sldChg>
      <pc:sldChg chg="modNotesTx">
        <pc:chgData name="Tommy Clark" userId="367f0281e7d2beec" providerId="LiveId" clId="{EEC6B8CB-E37B-4907-9637-8B016E62F1A9}" dt="2024-05-02T17:21:16.971" v="237" actId="6549"/>
        <pc:sldMkLst>
          <pc:docMk/>
          <pc:sldMk cId="2601999359" sldId="301"/>
        </pc:sldMkLst>
      </pc:sldChg>
      <pc:sldChg chg="add del modNotesTx">
        <pc:chgData name="Tommy Clark" userId="367f0281e7d2beec" providerId="LiveId" clId="{EEC6B8CB-E37B-4907-9637-8B016E62F1A9}" dt="2024-05-02T17:21:19.304" v="238" actId="6549"/>
        <pc:sldMkLst>
          <pc:docMk/>
          <pc:sldMk cId="1208664796" sldId="302"/>
        </pc:sldMkLst>
      </pc:sldChg>
      <pc:sldChg chg="modNotesTx">
        <pc:chgData name="Tommy Clark" userId="367f0281e7d2beec" providerId="LiveId" clId="{EEC6B8CB-E37B-4907-9637-8B016E62F1A9}" dt="2024-05-02T17:21:21.431" v="239" actId="6549"/>
        <pc:sldMkLst>
          <pc:docMk/>
          <pc:sldMk cId="192772871" sldId="304"/>
        </pc:sldMkLst>
      </pc:sldChg>
      <pc:sldChg chg="modSp mod">
        <pc:chgData name="Tommy Clark" userId="367f0281e7d2beec" providerId="LiveId" clId="{EEC6B8CB-E37B-4907-9637-8B016E62F1A9}" dt="2024-05-02T17:49:39.713" v="247" actId="114"/>
        <pc:sldMkLst>
          <pc:docMk/>
          <pc:sldMk cId="2324110508" sldId="305"/>
        </pc:sldMkLst>
        <pc:spChg chg="mod">
          <ac:chgData name="Tommy Clark" userId="367f0281e7d2beec" providerId="LiveId" clId="{EEC6B8CB-E37B-4907-9637-8B016E62F1A9}" dt="2024-05-02T17:49:39.713" v="247" actId="114"/>
          <ac:spMkLst>
            <pc:docMk/>
            <pc:sldMk cId="2324110508" sldId="305"/>
            <ac:spMk id="3" creationId="{8339DD83-FF69-3F02-0E00-E902280C2358}"/>
          </ac:spMkLst>
        </pc:spChg>
      </pc:sldChg>
      <pc:sldChg chg="ord">
        <pc:chgData name="Tommy Clark" userId="367f0281e7d2beec" providerId="LiveId" clId="{EEC6B8CB-E37B-4907-9637-8B016E62F1A9}" dt="2024-05-02T17:23:15.623" v="245"/>
        <pc:sldMkLst>
          <pc:docMk/>
          <pc:sldMk cId="2949006795" sldId="311"/>
        </pc:sldMkLst>
      </pc:sldChg>
      <pc:sldChg chg="modSp mod">
        <pc:chgData name="Tommy Clark" userId="367f0281e7d2beec" providerId="LiveId" clId="{EEC6B8CB-E37B-4907-9637-8B016E62F1A9}" dt="2024-05-02T17:50:22.700" v="253" actId="114"/>
        <pc:sldMkLst>
          <pc:docMk/>
          <pc:sldMk cId="3024205727" sldId="313"/>
        </pc:sldMkLst>
        <pc:spChg chg="mod">
          <ac:chgData name="Tommy Clark" userId="367f0281e7d2beec" providerId="LiveId" clId="{EEC6B8CB-E37B-4907-9637-8B016E62F1A9}" dt="2024-05-02T17:50:22.700" v="253" actId="114"/>
          <ac:spMkLst>
            <pc:docMk/>
            <pc:sldMk cId="3024205727" sldId="313"/>
            <ac:spMk id="3" creationId="{8339DD83-FF69-3F02-0E00-E902280C2358}"/>
          </ac:spMkLst>
        </pc:spChg>
      </pc:sldChg>
      <pc:sldChg chg="modSp mod">
        <pc:chgData name="Tommy Clark" userId="367f0281e7d2beec" providerId="LiveId" clId="{EEC6B8CB-E37B-4907-9637-8B016E62F1A9}" dt="2024-05-02T17:51:08.224" v="259" actId="114"/>
        <pc:sldMkLst>
          <pc:docMk/>
          <pc:sldMk cId="2023164658" sldId="314"/>
        </pc:sldMkLst>
        <pc:spChg chg="mod">
          <ac:chgData name="Tommy Clark" userId="367f0281e7d2beec" providerId="LiveId" clId="{EEC6B8CB-E37B-4907-9637-8B016E62F1A9}" dt="2024-05-02T17:51:08.224" v="259" actId="114"/>
          <ac:spMkLst>
            <pc:docMk/>
            <pc:sldMk cId="2023164658" sldId="314"/>
            <ac:spMk id="3" creationId="{8339DD83-FF69-3F02-0E00-E902280C2358}"/>
          </ac:spMkLst>
        </pc:spChg>
      </pc:sldChg>
      <pc:sldChg chg="modNotesTx">
        <pc:chgData name="Tommy Clark" userId="367f0281e7d2beec" providerId="LiveId" clId="{EEC6B8CB-E37B-4907-9637-8B016E62F1A9}" dt="2024-05-02T17:21:08.354" v="233" actId="6549"/>
        <pc:sldMkLst>
          <pc:docMk/>
          <pc:sldMk cId="3748642857" sldId="319"/>
        </pc:sldMkLst>
      </pc:sldChg>
      <pc:sldChg chg="addSp modSp new">
        <pc:chgData name="Tommy Clark" userId="367f0281e7d2beec" providerId="LiveId" clId="{EEC6B8CB-E37B-4907-9637-8B016E62F1A9}" dt="2024-04-28T19:20:00.371" v="15"/>
        <pc:sldMkLst>
          <pc:docMk/>
          <pc:sldMk cId="3492651662" sldId="320"/>
        </pc:sldMkLst>
        <pc:picChg chg="add mod">
          <ac:chgData name="Tommy Clark" userId="367f0281e7d2beec" providerId="LiveId" clId="{EEC6B8CB-E37B-4907-9637-8B016E62F1A9}" dt="2024-04-28T19:20:00.371" v="15"/>
          <ac:picMkLst>
            <pc:docMk/>
            <pc:sldMk cId="3492651662" sldId="320"/>
            <ac:picMk id="2" creationId="{CE026A9A-BE8C-9DC0-DA23-7370872CD906}"/>
          </ac:picMkLst>
        </pc:picChg>
      </pc:sldChg>
      <pc:sldChg chg="addSp modSp new">
        <pc:chgData name="Tommy Clark" userId="367f0281e7d2beec" providerId="LiveId" clId="{EEC6B8CB-E37B-4907-9637-8B016E62F1A9}" dt="2024-04-28T19:20:31.580" v="20"/>
        <pc:sldMkLst>
          <pc:docMk/>
          <pc:sldMk cId="3554079343" sldId="321"/>
        </pc:sldMkLst>
        <pc:picChg chg="add mod">
          <ac:chgData name="Tommy Clark" userId="367f0281e7d2beec" providerId="LiveId" clId="{EEC6B8CB-E37B-4907-9637-8B016E62F1A9}" dt="2024-04-28T19:20:31.580" v="20"/>
          <ac:picMkLst>
            <pc:docMk/>
            <pc:sldMk cId="3554079343" sldId="321"/>
            <ac:picMk id="2" creationId="{FC434B6A-909A-DCF2-E83F-01F3F0B5E03F}"/>
          </ac:picMkLst>
        </pc:picChg>
      </pc:sldChg>
      <pc:sldChg chg="addSp modSp new mod ord">
        <pc:chgData name="Tommy Clark" userId="367f0281e7d2beec" providerId="LiveId" clId="{EEC6B8CB-E37B-4907-9637-8B016E62F1A9}" dt="2024-05-02T17:23:09.617" v="243"/>
        <pc:sldMkLst>
          <pc:docMk/>
          <pc:sldMk cId="680879324" sldId="322"/>
        </pc:sldMkLst>
        <pc:picChg chg="add mod">
          <ac:chgData name="Tommy Clark" userId="367f0281e7d2beec" providerId="LiveId" clId="{EEC6B8CB-E37B-4907-9637-8B016E62F1A9}" dt="2024-04-28T19:29:35.166" v="25" actId="1076"/>
          <ac:picMkLst>
            <pc:docMk/>
            <pc:sldMk cId="680879324" sldId="322"/>
            <ac:picMk id="2" creationId="{EFFD988B-B84D-2278-C1C6-6905EF3FAAB9}"/>
          </ac:picMkLst>
        </pc:picChg>
      </pc:sldChg>
      <pc:sldChg chg="modSp add mod ord">
        <pc:chgData name="Tommy Clark" userId="367f0281e7d2beec" providerId="LiveId" clId="{EEC6B8CB-E37B-4907-9637-8B016E62F1A9}" dt="2024-04-29T14:33:43.742" v="56" actId="20577"/>
        <pc:sldMkLst>
          <pc:docMk/>
          <pc:sldMk cId="2524372927" sldId="323"/>
        </pc:sldMkLst>
        <pc:spChg chg="mod">
          <ac:chgData name="Tommy Clark" userId="367f0281e7d2beec" providerId="LiveId" clId="{EEC6B8CB-E37B-4907-9637-8B016E62F1A9}" dt="2024-04-29T14:33:43.742" v="56" actId="20577"/>
          <ac:spMkLst>
            <pc:docMk/>
            <pc:sldMk cId="2524372927" sldId="323"/>
            <ac:spMk id="2" creationId="{8B6AC5CC-ECF1-051C-0434-BB2F24998F1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42656-B4BD-4DCA-9853-D5B82260D72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6A88D-A355-4B1C-A81D-8869F54CA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73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95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1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91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57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53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6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48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31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59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90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4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61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73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94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65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18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19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68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559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418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12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47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382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033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08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85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99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13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12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43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1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6A88D-A355-4B1C-A81D-8869F54CA3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03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E0AF5D3-11C1-44C4-BFE0-C09A9203345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B1F0810-6854-4EBF-9D7F-D55214A697E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388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F5D3-11C1-44C4-BFE0-C09A9203345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F0810-6854-4EBF-9D7F-D55214A69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77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F5D3-11C1-44C4-BFE0-C09A9203345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F0810-6854-4EBF-9D7F-D55214A69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3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F5D3-11C1-44C4-BFE0-C09A9203345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F0810-6854-4EBF-9D7F-D55214A69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2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F5D3-11C1-44C4-BFE0-C09A9203345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F0810-6854-4EBF-9D7F-D55214A697E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04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F5D3-11C1-44C4-BFE0-C09A9203345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F0810-6854-4EBF-9D7F-D55214A69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70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F5D3-11C1-44C4-BFE0-C09A9203345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F0810-6854-4EBF-9D7F-D55214A69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9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F5D3-11C1-44C4-BFE0-C09A9203345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F0810-6854-4EBF-9D7F-D55214A69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1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F5D3-11C1-44C4-BFE0-C09A9203345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F0810-6854-4EBF-9D7F-D55214A69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52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F5D3-11C1-44C4-BFE0-C09A9203345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F0810-6854-4EBF-9D7F-D55214A69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50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F5D3-11C1-44C4-BFE0-C09A9203345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F0810-6854-4EBF-9D7F-D55214A69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9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EE0AF5D3-11C1-44C4-BFE0-C09A9203345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B1F0810-6854-4EBF-9D7F-D55214A69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64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hyperlink" Target="file:///C:\Users\t_cla\OneDrive\Visualizing%20Politics\Data%20Visualizations\In%20Presentation\SWB%20vs%20HDI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DBFB-247A-83D5-AD91-8CE3EB074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19" y="764390"/>
            <a:ext cx="9966960" cy="2926080"/>
          </a:xfrm>
        </p:spPr>
        <p:txBody>
          <a:bodyPr/>
          <a:lstStyle/>
          <a:p>
            <a:r>
              <a:rPr lang="en-US" dirty="0"/>
              <a:t>Semester-long Happiness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37CDB-2DDD-E538-8E61-62D5D4F9F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8165" y="3893571"/>
            <a:ext cx="6815669" cy="1515533"/>
          </a:xfrm>
        </p:spPr>
        <p:txBody>
          <a:bodyPr>
            <a:normAutofit/>
          </a:bodyPr>
          <a:lstStyle/>
          <a:p>
            <a:r>
              <a:rPr lang="en-US" dirty="0"/>
              <a:t>Tommy Clark</a:t>
            </a:r>
            <a:br>
              <a:rPr lang="en-US" dirty="0"/>
            </a:br>
            <a:r>
              <a:rPr lang="en-US" dirty="0"/>
              <a:t>Professor Michael </a:t>
            </a:r>
            <a:r>
              <a:rPr lang="en-US" dirty="0" err="1"/>
              <a:t>Coppedge</a:t>
            </a:r>
            <a:br>
              <a:rPr lang="en-US" dirty="0"/>
            </a:br>
            <a:r>
              <a:rPr lang="en-US" dirty="0"/>
              <a:t>POLS 40815: Visualizing Politics</a:t>
            </a:r>
            <a:br>
              <a:rPr lang="en-US" dirty="0"/>
            </a:br>
            <a:r>
              <a:rPr lang="en-US" dirty="0"/>
              <a:t>May 6, 2024 </a:t>
            </a:r>
          </a:p>
        </p:txBody>
      </p:sp>
    </p:spTree>
    <p:extLst>
      <p:ext uri="{BB962C8B-B14F-4D97-AF65-F5344CB8AC3E}">
        <p14:creationId xmlns:p14="http://schemas.microsoft.com/office/powerpoint/2010/main" val="534899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FADF12-03C7-0D86-FC3D-EB1DED012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39" y="452437"/>
            <a:ext cx="107156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9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998E-D3DA-B93A-2ECD-EF5D5D19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269" y="2349445"/>
            <a:ext cx="8905461" cy="2159110"/>
          </a:xfrm>
        </p:spPr>
        <p:txBody>
          <a:bodyPr>
            <a:normAutofit/>
          </a:bodyPr>
          <a:lstStyle/>
          <a:p>
            <a:r>
              <a:rPr lang="en-US" sz="5400" b="1" dirty="0"/>
              <a:t>So, Do People Have It Right?</a:t>
            </a:r>
          </a:p>
        </p:txBody>
      </p:sp>
    </p:spTree>
    <p:extLst>
      <p:ext uri="{BB962C8B-B14F-4D97-AF65-F5344CB8AC3E}">
        <p14:creationId xmlns:p14="http://schemas.microsoft.com/office/powerpoint/2010/main" val="371833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0B7601-6DBB-5339-E8BD-89177FEC5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35" y="370702"/>
            <a:ext cx="10287000" cy="611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89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C5CC-ECF1-051C-0434-BB2F24998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73" y="2598503"/>
            <a:ext cx="6033053" cy="1660994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Income</a:t>
            </a:r>
          </a:p>
        </p:txBody>
      </p:sp>
    </p:spTree>
    <p:extLst>
      <p:ext uri="{BB962C8B-B14F-4D97-AF65-F5344CB8AC3E}">
        <p14:creationId xmlns:p14="http://schemas.microsoft.com/office/powerpoint/2010/main" val="243484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B2110-15EB-60E0-805D-B02EEEAAF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14" y="316990"/>
            <a:ext cx="10192171" cy="622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37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2DC959-FCAD-7E54-9D7C-1A01711C5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66" y="372165"/>
            <a:ext cx="10011468" cy="611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01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CB2729-EAC1-18F4-B79A-39F1BC2A4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754" y="299319"/>
            <a:ext cx="10250045" cy="62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6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C5CC-ECF1-051C-0434-BB2F24998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73" y="2598503"/>
            <a:ext cx="6033053" cy="1660994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2573725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7ADD94-6FAB-F9EA-D7DF-043205DA6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91" y="337148"/>
            <a:ext cx="10684216" cy="618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00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9F83B-8590-1E12-C36E-8087DCED5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31" y="335666"/>
            <a:ext cx="10689338" cy="61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75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2A9EC-6A0E-F7F4-923C-E06D4C999F63}"/>
              </a:ext>
            </a:extLst>
          </p:cNvPr>
          <p:cNvSpPr txBox="1"/>
          <p:nvPr/>
        </p:nvSpPr>
        <p:spPr>
          <a:xfrm>
            <a:off x="1302774" y="2551837"/>
            <a:ext cx="9586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/>
                </a:solidFill>
                <a:latin typeface="+mj-lt"/>
              </a:rPr>
              <a:t>Overarching Question: </a:t>
            </a:r>
          </a:p>
          <a:p>
            <a:pPr algn="ctr"/>
            <a:r>
              <a:rPr lang="en-US" sz="5400" dirty="0">
                <a:solidFill>
                  <a:schemeClr val="accent1"/>
                </a:solidFill>
              </a:rPr>
              <a:t>What Brings People Happiness?</a:t>
            </a:r>
          </a:p>
        </p:txBody>
      </p:sp>
    </p:spTree>
    <p:extLst>
      <p:ext uri="{BB962C8B-B14F-4D97-AF65-F5344CB8AC3E}">
        <p14:creationId xmlns:p14="http://schemas.microsoft.com/office/powerpoint/2010/main" val="860448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C5CC-ECF1-051C-0434-BB2F24998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73" y="2598503"/>
            <a:ext cx="6033053" cy="1660994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Marriage</a:t>
            </a:r>
          </a:p>
        </p:txBody>
      </p:sp>
    </p:spTree>
    <p:extLst>
      <p:ext uri="{BB962C8B-B14F-4D97-AF65-F5344CB8AC3E}">
        <p14:creationId xmlns:p14="http://schemas.microsoft.com/office/powerpoint/2010/main" val="1485675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7BF809-B017-FED9-D523-042910125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20" y="310351"/>
            <a:ext cx="10776814" cy="623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9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C5CC-ECF1-051C-0434-BB2F24998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554" y="2218621"/>
            <a:ext cx="6004892" cy="2420758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Main Takeaways for Individual-Level SWB</a:t>
            </a:r>
          </a:p>
        </p:txBody>
      </p:sp>
    </p:spTree>
    <p:extLst>
      <p:ext uri="{BB962C8B-B14F-4D97-AF65-F5344CB8AC3E}">
        <p14:creationId xmlns:p14="http://schemas.microsoft.com/office/powerpoint/2010/main" val="3060797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35DA9C-FC35-809C-A9FF-C02B113E86D0}"/>
              </a:ext>
            </a:extLst>
          </p:cNvPr>
          <p:cNvSpPr txBox="1"/>
          <p:nvPr/>
        </p:nvSpPr>
        <p:spPr>
          <a:xfrm>
            <a:off x="2168760" y="1605240"/>
            <a:ext cx="9140687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800" b="1" dirty="0">
                <a:solidFill>
                  <a:schemeClr val="accent1"/>
                </a:solidFill>
              </a:rPr>
              <a:t>Get Married, Stay Married.</a:t>
            </a:r>
          </a:p>
          <a:p>
            <a:pPr marL="342900" indent="-342900">
              <a:buAutoNum type="arabicPeriod"/>
            </a:pPr>
            <a:r>
              <a:rPr lang="en-US" sz="4800" b="1" dirty="0">
                <a:solidFill>
                  <a:schemeClr val="accent1"/>
                </a:solidFill>
              </a:rPr>
              <a:t>Don’t Underestimate Your Work.</a:t>
            </a:r>
          </a:p>
          <a:p>
            <a:pPr marL="342900" indent="-342900">
              <a:buAutoNum type="arabicPeriod"/>
            </a:pPr>
            <a:r>
              <a:rPr lang="en-US" sz="4800" b="1" dirty="0">
                <a:solidFill>
                  <a:schemeClr val="accent1"/>
                </a:solidFill>
              </a:rPr>
              <a:t>Maintain Close Relationships.</a:t>
            </a:r>
          </a:p>
          <a:p>
            <a:pPr marL="342900" indent="-342900">
              <a:buAutoNum type="arabicPeriod"/>
            </a:pPr>
            <a:r>
              <a:rPr lang="en-US" sz="4800" b="1" dirty="0">
                <a:solidFill>
                  <a:schemeClr val="accent1"/>
                </a:solidFill>
              </a:rPr>
              <a:t>Money Isn’t Everything.</a:t>
            </a:r>
          </a:p>
          <a:p>
            <a:endParaRPr lang="en-US" sz="4800" b="1" dirty="0">
              <a:solidFill>
                <a:schemeClr val="accent1"/>
              </a:solidFill>
            </a:endParaRPr>
          </a:p>
          <a:p>
            <a:pPr marL="342900" indent="-342900">
              <a:buAutoNum type="arabicPeriod"/>
            </a:pPr>
            <a:endParaRPr lang="en-US" sz="4800" b="1" dirty="0">
              <a:solidFill>
                <a:schemeClr val="accent1"/>
              </a:solidFill>
            </a:endParaRPr>
          </a:p>
          <a:p>
            <a:pPr marL="342900" indent="-342900">
              <a:buAutoNum type="arabicPeriod"/>
            </a:pPr>
            <a:endParaRPr lang="en-US" sz="4800" b="1" dirty="0">
              <a:solidFill>
                <a:schemeClr val="accent1"/>
              </a:solidFill>
            </a:endParaRPr>
          </a:p>
          <a:p>
            <a:pPr marL="342900" indent="-342900">
              <a:buAutoNum type="arabicPeriod"/>
            </a:pPr>
            <a:endParaRPr lang="en-US" sz="4800" b="1" dirty="0">
              <a:solidFill>
                <a:schemeClr val="accent1"/>
              </a:solidFill>
            </a:endParaRPr>
          </a:p>
          <a:p>
            <a:pPr marL="342900" indent="-342900">
              <a:buAutoNum type="arabicPeriod"/>
            </a:pPr>
            <a:endParaRPr lang="en-US" sz="4800" b="1" dirty="0">
              <a:solidFill>
                <a:schemeClr val="accent1"/>
              </a:solidFill>
            </a:endParaRPr>
          </a:p>
          <a:p>
            <a:pPr marL="342900" indent="-342900">
              <a:buAutoNum type="arabicPeriod"/>
            </a:pPr>
            <a:endParaRPr lang="en-US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643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C5CC-ECF1-051C-0434-BB2F24998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449" y="2571460"/>
            <a:ext cx="7277101" cy="171508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National-Level SWB</a:t>
            </a:r>
          </a:p>
        </p:txBody>
      </p:sp>
    </p:spTree>
    <p:extLst>
      <p:ext uri="{BB962C8B-B14F-4D97-AF65-F5344CB8AC3E}">
        <p14:creationId xmlns:p14="http://schemas.microsoft.com/office/powerpoint/2010/main" val="2446899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594DA7-9654-176C-65DE-631111C7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34" y="320524"/>
            <a:ext cx="10180597" cy="621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89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B957F2-8A23-44C5-081D-2B1B9C0E2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227" y="422568"/>
            <a:ext cx="6961545" cy="601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42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hexagon with blue dots&#10;&#10;Description automatically generated">
            <a:extLst>
              <a:ext uri="{FF2B5EF4-FFF2-40B4-BE49-F238E27FC236}">
                <a16:creationId xmlns:a16="http://schemas.microsoft.com/office/drawing/2014/main" id="{1E1A31E6-43BC-B3BE-03CC-DB1CE9A3E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89" y="488131"/>
            <a:ext cx="11392622" cy="588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89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B5ED28-8DA1-0D44-E3E2-3FAC644B9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0" y="529969"/>
            <a:ext cx="9239260" cy="5798061"/>
          </a:xfrm>
          <a:prstGeom prst="rect">
            <a:avLst/>
          </a:prstGeom>
        </p:spPr>
      </p:pic>
      <p:sp>
        <p:nvSpPr>
          <p:cNvPr id="10" name="Action Button: Go Forward or Next 9">
            <a:hlinkClick r:id="rId4" action="ppaction://hlinkfile" highlightClick="1"/>
            <a:extLst>
              <a:ext uri="{FF2B5EF4-FFF2-40B4-BE49-F238E27FC236}">
                <a16:creationId xmlns:a16="http://schemas.microsoft.com/office/drawing/2014/main" id="{F7DEF8A0-BB02-ED29-ADAE-96B0050DD46A}"/>
              </a:ext>
            </a:extLst>
          </p:cNvPr>
          <p:cNvSpPr/>
          <p:nvPr/>
        </p:nvSpPr>
        <p:spPr>
          <a:xfrm>
            <a:off x="1526066" y="5307496"/>
            <a:ext cx="640665" cy="506896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82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C5CC-ECF1-051C-0434-BB2F24998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449" y="2571460"/>
            <a:ext cx="7277101" cy="171508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Takeaways for National-Level SWB</a:t>
            </a:r>
          </a:p>
        </p:txBody>
      </p:sp>
    </p:spTree>
    <p:extLst>
      <p:ext uri="{BB962C8B-B14F-4D97-AF65-F5344CB8AC3E}">
        <p14:creationId xmlns:p14="http://schemas.microsoft.com/office/powerpoint/2010/main" val="3953280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82CB-6383-11F6-E6DD-8575F816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Do We Mean By “Happiness”?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0CDCB-6054-C926-5203-FE74E68BE983}"/>
              </a:ext>
            </a:extLst>
          </p:cNvPr>
          <p:cNvSpPr/>
          <p:nvPr/>
        </p:nvSpPr>
        <p:spPr>
          <a:xfrm>
            <a:off x="1541124" y="1965960"/>
            <a:ext cx="1874520" cy="18745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 Satisfaction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DE79A1-616E-0EEC-5779-B6FAA3850599}"/>
              </a:ext>
            </a:extLst>
          </p:cNvPr>
          <p:cNvSpPr/>
          <p:nvPr/>
        </p:nvSpPr>
        <p:spPr>
          <a:xfrm>
            <a:off x="5103374" y="4650659"/>
            <a:ext cx="1874520" cy="187452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Subjective Well-Being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EA32F-5C3C-C33E-1950-CD83FBAF84ED}"/>
              </a:ext>
            </a:extLst>
          </p:cNvPr>
          <p:cNvSpPr/>
          <p:nvPr/>
        </p:nvSpPr>
        <p:spPr>
          <a:xfrm>
            <a:off x="8665625" y="1965960"/>
            <a:ext cx="1874520" cy="187452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Happiness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F38CEB-E9D0-537B-AADA-5B4871C1AD64}"/>
              </a:ext>
            </a:extLst>
          </p:cNvPr>
          <p:cNvCxnSpPr>
            <a:cxnSpLocks/>
            <a:stCxn id="3" idx="7"/>
            <a:endCxn id="5" idx="1"/>
          </p:cNvCxnSpPr>
          <p:nvPr/>
        </p:nvCxnSpPr>
        <p:spPr>
          <a:xfrm>
            <a:off x="3141127" y="2240477"/>
            <a:ext cx="579901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F0F1C8-AE8D-62E6-EA84-0AB16747E7CE}"/>
              </a:ext>
            </a:extLst>
          </p:cNvPr>
          <p:cNvCxnSpPr>
            <a:cxnSpLocks/>
            <a:stCxn id="4" idx="7"/>
            <a:endCxn id="5" idx="4"/>
          </p:cNvCxnSpPr>
          <p:nvPr/>
        </p:nvCxnSpPr>
        <p:spPr>
          <a:xfrm flipV="1">
            <a:off x="6703377" y="3840480"/>
            <a:ext cx="2899508" cy="108469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EA928-3A4A-80A5-7DAA-00A8963EA502}"/>
              </a:ext>
            </a:extLst>
          </p:cNvPr>
          <p:cNvCxnSpPr>
            <a:cxnSpLocks/>
            <a:stCxn id="4" idx="1"/>
            <a:endCxn id="3" idx="4"/>
          </p:cNvCxnSpPr>
          <p:nvPr/>
        </p:nvCxnSpPr>
        <p:spPr>
          <a:xfrm flipH="1" flipV="1">
            <a:off x="2478384" y="3840480"/>
            <a:ext cx="2899507" cy="108469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90372E1-22C7-03B3-AA94-3F4D709240D1}"/>
              </a:ext>
            </a:extLst>
          </p:cNvPr>
          <p:cNvSpPr txBox="1"/>
          <p:nvPr/>
        </p:nvSpPr>
        <p:spPr>
          <a:xfrm>
            <a:off x="3797176" y="2776139"/>
            <a:ext cx="4486915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“The extent to which the individual enjoys life.” – Professor Benjamin Radcliff</a:t>
            </a:r>
          </a:p>
        </p:txBody>
      </p:sp>
    </p:spTree>
    <p:extLst>
      <p:ext uri="{BB962C8B-B14F-4D97-AF65-F5344CB8AC3E}">
        <p14:creationId xmlns:p14="http://schemas.microsoft.com/office/powerpoint/2010/main" val="2988138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1F492A3-5967-C96C-9F5D-ED2AD48E157F}"/>
              </a:ext>
            </a:extLst>
          </p:cNvPr>
          <p:cNvSpPr/>
          <p:nvPr/>
        </p:nvSpPr>
        <p:spPr>
          <a:xfrm>
            <a:off x="531743" y="2708412"/>
            <a:ext cx="2753139" cy="14411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Stability</a:t>
            </a: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5CEACB35-D7BB-7E5B-460A-05F8F3D0C96D}"/>
              </a:ext>
            </a:extLst>
          </p:cNvPr>
          <p:cNvSpPr/>
          <p:nvPr/>
        </p:nvSpPr>
        <p:spPr>
          <a:xfrm>
            <a:off x="3399183" y="2850044"/>
            <a:ext cx="1202635" cy="115790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D93A67-BE11-AFEA-EF33-DFEF27FA6D0E}"/>
              </a:ext>
            </a:extLst>
          </p:cNvPr>
          <p:cNvSpPr/>
          <p:nvPr/>
        </p:nvSpPr>
        <p:spPr>
          <a:xfrm>
            <a:off x="4719430" y="2708411"/>
            <a:ext cx="2753139" cy="14411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Economic Prosperity</a:t>
            </a:r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4D35C51F-E0D0-17B4-684C-2F715ACF4A33}"/>
              </a:ext>
            </a:extLst>
          </p:cNvPr>
          <p:cNvSpPr/>
          <p:nvPr/>
        </p:nvSpPr>
        <p:spPr>
          <a:xfrm>
            <a:off x="7590181" y="2881105"/>
            <a:ext cx="1302025" cy="1095790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BD8741-96D0-9C52-FA90-215D8F7ADF26}"/>
              </a:ext>
            </a:extLst>
          </p:cNvPr>
          <p:cNvSpPr/>
          <p:nvPr/>
        </p:nvSpPr>
        <p:spPr>
          <a:xfrm>
            <a:off x="9009818" y="2708411"/>
            <a:ext cx="2753139" cy="14411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Happiness</a:t>
            </a:r>
          </a:p>
        </p:txBody>
      </p:sp>
    </p:spTree>
    <p:extLst>
      <p:ext uri="{BB962C8B-B14F-4D97-AF65-F5344CB8AC3E}">
        <p14:creationId xmlns:p14="http://schemas.microsoft.com/office/powerpoint/2010/main" val="260199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C5CC-ECF1-051C-0434-BB2F24998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449" y="2571460"/>
            <a:ext cx="7277101" cy="171508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In Conclusion</a:t>
            </a:r>
          </a:p>
        </p:txBody>
      </p:sp>
    </p:spTree>
    <p:extLst>
      <p:ext uri="{BB962C8B-B14F-4D97-AF65-F5344CB8AC3E}">
        <p14:creationId xmlns:p14="http://schemas.microsoft.com/office/powerpoint/2010/main" val="1208664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35DA9C-FC35-809C-A9FF-C02B113E86D0}"/>
              </a:ext>
            </a:extLst>
          </p:cNvPr>
          <p:cNvSpPr txBox="1"/>
          <p:nvPr/>
        </p:nvSpPr>
        <p:spPr>
          <a:xfrm>
            <a:off x="1871868" y="1152940"/>
            <a:ext cx="9140687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800" b="1" dirty="0">
                <a:solidFill>
                  <a:schemeClr val="accent1"/>
                </a:solidFill>
              </a:rPr>
              <a:t> Live in a stable country (duh!). </a:t>
            </a:r>
          </a:p>
          <a:p>
            <a:pPr marL="342900" indent="-342900">
              <a:buAutoNum type="arabicPeriod"/>
            </a:pPr>
            <a:r>
              <a:rPr lang="en-US" sz="4800" b="1" dirty="0">
                <a:solidFill>
                  <a:schemeClr val="accent1"/>
                </a:solidFill>
              </a:rPr>
              <a:t> Stop striving for the future (money, early retirement, etc.). </a:t>
            </a:r>
          </a:p>
          <a:p>
            <a:pPr marL="342900" indent="-342900">
              <a:buAutoNum type="arabicPeriod"/>
            </a:pPr>
            <a:r>
              <a:rPr lang="en-US" sz="4800" b="1" dirty="0">
                <a:solidFill>
                  <a:schemeClr val="accent1"/>
                </a:solidFill>
              </a:rPr>
              <a:t> Instead, strive for the here and now (relationships, work, stability, etc.)</a:t>
            </a:r>
          </a:p>
          <a:p>
            <a:pPr marL="342900" indent="-342900">
              <a:buAutoNum type="arabicPeriod"/>
            </a:pPr>
            <a:endParaRPr lang="en-US" sz="4800" b="1" dirty="0">
              <a:solidFill>
                <a:schemeClr val="accent1"/>
              </a:solidFill>
            </a:endParaRPr>
          </a:p>
          <a:p>
            <a:pPr marL="342900" indent="-342900">
              <a:buAutoNum type="arabicPeriod"/>
            </a:pPr>
            <a:endParaRPr lang="en-US" sz="4800" b="1" dirty="0">
              <a:solidFill>
                <a:schemeClr val="accent1"/>
              </a:solidFill>
            </a:endParaRPr>
          </a:p>
          <a:p>
            <a:pPr marL="342900" indent="-342900">
              <a:buAutoNum type="arabicPeriod"/>
            </a:pPr>
            <a:endParaRPr lang="en-US" sz="4800" b="1" dirty="0">
              <a:solidFill>
                <a:schemeClr val="accent1"/>
              </a:solidFill>
            </a:endParaRPr>
          </a:p>
          <a:p>
            <a:pPr marL="342900" indent="-342900">
              <a:buAutoNum type="arabicPeriod"/>
            </a:pPr>
            <a:endParaRPr lang="en-US" sz="4800" b="1" dirty="0">
              <a:solidFill>
                <a:schemeClr val="accent1"/>
              </a:solidFill>
            </a:endParaRPr>
          </a:p>
          <a:p>
            <a:pPr marL="342900" indent="-342900">
              <a:buAutoNum type="arabicPeriod"/>
            </a:pPr>
            <a:endParaRPr lang="en-US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72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C5CC-ECF1-051C-0434-BB2F24998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449" y="2571460"/>
            <a:ext cx="7277101" cy="171508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24372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D8C32-D956-5350-6339-083F238CC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117" y="534393"/>
            <a:ext cx="2325757" cy="554603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9DD83-FF69-3F02-0E00-E902280C2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1" y="979666"/>
            <a:ext cx="9872871" cy="5500647"/>
          </a:xfrm>
        </p:spPr>
        <p:txBody>
          <a:bodyPr>
            <a:normAutofit/>
          </a:bodyPr>
          <a:lstStyle/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Argyle, Michael, et al. “Causes and Correlates of Happiness.” </a:t>
            </a:r>
            <a:r>
              <a:rPr lang="en-US" sz="1100" i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Well-Being: The Foundations of Hedonic Psychology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Russell Sage Foundation, New York City, New York, 	1999, pp. 353–373.</a:t>
            </a:r>
            <a:endParaRPr lang="en-US" sz="11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Benjamin, Daniel J et al. “What Do You Think Would Make You Happier? What Do You Think You Would Choose?” </a:t>
            </a:r>
            <a:r>
              <a:rPr lang="en-US" sz="1100" i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American Economic Review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vol. 102,5 (2012): 	2083-2110. doi:10.1257/aer.102.5.2083.</a:t>
            </a:r>
            <a:endParaRPr lang="en-US" sz="11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Cantor, Nancy, et al. “Life Task Participation and Well-Being: The Importance of Taking Part in Daily Life.” </a:t>
            </a:r>
            <a:r>
              <a:rPr lang="en-US" sz="1100" i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Well-Being: The Foundations of Hedonic Psychology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Russell 	Sage Foundation, New York City, New York, 1999, pp. 230–243.</a:t>
            </a:r>
            <a:endParaRPr lang="en-US" sz="11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Coppedge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et al. (2015, V-Dem Working Paper Series 2015:6). 2022. "V-Dem Dataset v12" Varieties of Democracy (V-Dem) Project. &lt;https://doi.org/10.23696/vdemds22&gt;.</a:t>
            </a:r>
            <a:endParaRPr lang="en-US" sz="11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Davern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Michael; Bautista, Rene; Freese, Jeremy; Herd, Pamela; and Morgan, Stephen L.; General Social Survey 1972-2024. [Machine-readable data file]. Principal 	Investigator, Michael </a:t>
            </a:r>
            <a:r>
              <a:rPr lang="en-US" sz="11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Davern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; Co-Principal Investigators, Rene Bautista, Jeremy Freese, Pamela Herd, and Stephen L. Morgan. Sponsored by National 	Science Foundation. NORC ed. Chicago: NORC, 2024: NORC at the University of Chicago [producer and distributor]. &lt;gssdataexplorer.norc.org&gt;.</a:t>
            </a:r>
            <a:endParaRPr lang="en-US" sz="11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Diener, Ed, et al. “National Differences in Subjective Well-Being.” </a:t>
            </a:r>
            <a:r>
              <a:rPr lang="en-US" sz="1100" i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Well-Being: The Foundations of Hedonic Psychology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Russell Sage Foundation, New York City, New 	York, 1999, pp. 434–450.</a:t>
            </a:r>
            <a:endParaRPr lang="en-US" sz="11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“GDP per capita (current US$).” </a:t>
            </a:r>
            <a:r>
              <a:rPr lang="en-US" sz="1100" i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World Bank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2021. Web. &lt;https://data.worldbank.org/indicator/NY.GDP.PCAP.CD&gt;.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“GDP per capita – World Bank” [dataset]. </a:t>
            </a:r>
            <a:r>
              <a:rPr lang="en-US" sz="1100" i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World Bank 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(2023) – with minor processing by Our World in Data. World Bank, “World Bank World Development Indicators” 	[original data]. &lt;https://ourworldindata.org/grapher/gdp-vs-happiness?tab=table&gt;.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Gertner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Jon. “The Futile Pursuit of Happiness.” </a:t>
            </a:r>
            <a:r>
              <a:rPr lang="en-US" sz="1100" i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New York Times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7 Sept. 2003, www.nytimes.com/2003/09/07/magazine/the-futile-pursuit-of-happiness.html.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110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D8C32-D956-5350-6339-083F238CC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817" y="544333"/>
            <a:ext cx="3316357" cy="554603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Cited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9DD83-FF69-3F02-0E00-E902280C2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1" y="1019423"/>
            <a:ext cx="9872871" cy="5500647"/>
          </a:xfrm>
        </p:spPr>
        <p:txBody>
          <a:bodyPr>
            <a:normAutofit/>
          </a:bodyPr>
          <a:lstStyle/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Haerpfer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C., Inglehart, R., Moreno, A., </a:t>
            </a:r>
            <a:r>
              <a:rPr lang="en-US" sz="11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Welzel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C., </a:t>
            </a:r>
            <a:r>
              <a:rPr lang="en-US" sz="11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Kizilova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K., Diez-Medrano J., M. Lagos, P. Norris, E. </a:t>
            </a:r>
            <a:r>
              <a:rPr lang="en-US" sz="11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Ponarin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&amp; B. </a:t>
            </a:r>
            <a:r>
              <a:rPr lang="en-US" sz="11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Puranen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et al. (eds.). 2020. World Values Survey: 	Round Seven – Country-Pooled Datafile. Madrid, Spain &amp; Vienna, Austria: JD Systems Institute &amp; WVSA Secretariat. doi.org/10.14281/18241.1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Helliwell, J. F., Layard, R., Sachs, J. D., Aknin, L. B., De Neve, J.-E., &amp; Wang, S. (Eds.). (2023). </a:t>
            </a:r>
            <a:r>
              <a:rPr lang="en-US" sz="1100" i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World Happiness Report 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2023 (11th ed.). Sustainable Development 	Solutions Network. &lt;https://worldhappiness.report/data/&gt;.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Hofstede, Geert. “Dimension Data Matrix.” Geert Hofstede, 8 Dec. 2015, geerthofstede.com/research-and-</a:t>
            </a:r>
            <a:r>
              <a:rPr lang="en-US" sz="11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vsm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/dimension-data-matrix/.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"In Labor Force: Civilian: Unemployed, 2022.” Map. Social Explorer. Social Explorer, n.d. Web. 1 April 2024 at 18:24:33 GMT-4. (based on data from U.S. Census Bureau).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“Life expectancy at birth, total (years).” </a:t>
            </a:r>
            <a:r>
              <a:rPr lang="en-US" sz="1100" i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World Bank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2021. Web. &lt;https://data.worldbank.org/indicator/SP.DYN.LE00.IN&gt;.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Loewenstein, George, et al. “Wouldn’t It Be Nice? Predicting Future Feelings.” </a:t>
            </a:r>
            <a:r>
              <a:rPr lang="en-US" sz="1100" i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Well-Being: The Foundations of Hedonic Psychology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Russell Sage Foundation, New York 	City, New York, 1999, pp. 85–108.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Myers, David G., and Ed Diener. “Who Is Happy?” </a:t>
            </a:r>
            <a:r>
              <a:rPr lang="en-US" sz="1100" i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Psychological Science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vol. 6, no. 1, Jan. 1995, pp. 10–19. 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Myers, David G., et al. “Close Relationships and Quality of Life.” </a:t>
            </a:r>
            <a:r>
              <a:rPr lang="en-US" sz="1100" i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Well-Being: The Foundations of Hedonic Psychology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Russell Sage Foundation, New York City, New 	York, 1999, pp. 374–391.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“Number of Deaths Due to Suicide Per 100 000 Population, 2022.” Social Explorer, (based on data from County Health Rankings &amp; Roadmaps; accessed 1 April 2024 at 	18:25:40 GMT-4).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Pettijohn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Terry F., and Terry F. </a:t>
            </a:r>
            <a:r>
              <a:rPr lang="en-US" sz="11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Pettijohn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“Perceived Happiness of College Students Measured by Maslow’s Hierarchy of Needs.” </a:t>
            </a:r>
            <a:r>
              <a:rPr lang="en-US" sz="1100" i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Psychological Reports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vol. 79, no. 3, 	Dec. 1996, pp. 759–762.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205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D8C32-D956-5350-6339-083F238CC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819" y="504577"/>
            <a:ext cx="3316357" cy="554603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Cited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9DD83-FF69-3F02-0E00-E902280C2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3" y="929971"/>
            <a:ext cx="9872871" cy="5500647"/>
          </a:xfrm>
        </p:spPr>
        <p:txBody>
          <a:bodyPr>
            <a:noAutofit/>
          </a:bodyPr>
          <a:lstStyle/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Radcliff, Benjamin. “The Scientific Study of Happiness.” </a:t>
            </a:r>
            <a:r>
              <a:rPr lang="en-US" sz="1100" i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Political Economy of Human Happiness: How Voters’ Choices Determine the Quality of Life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Cambridge 	University Press, New York City, New York, 2013, pp. 77–109.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“Self-reported life satisfaction – World Happiness Report – World Happiness Report” [dataset]. </a:t>
            </a:r>
            <a:r>
              <a:rPr lang="en-US" sz="1100" i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World Happiness Report 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(2023) – processed by Our World in Data. World 	Happiness Report, “World Happiness Report (2023)” [original data]. &lt;https://ourworldindata.org/grapher/gdp-vs-happiness?tab=table&gt;.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“Share of people who are happy (World Value Survey 2014 - first and last waves)” [dataset]. World Values Survey (2014) – processed by Our World in Data. World Value 	Survey (2014) [original data]. &lt;https://ourworldindata.org/grapher/share-who-say-happy-wvs-first-to-last&gt;.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“Suicide mortality rate (per 100,000 population).” World Health Organization, Global Health Observatory Data Repository. The World Bank. 2015, 2019. 	&lt;https://data.worldbank.org/indicator/SH.STA.SUIC.P5&gt;.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“Things That Matter Survey: Results and Methodology.” Becoming Minimalist, 17 Mar. 2022, &lt;www.becomingminimalist.com/things-that-matter-survey/&gt;.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UNDP, Human Development Report (2024) – with minor processing by Our World in Data. “Human Development Index” [dataset]. UNDP, Human Development Report, 	“Human Development Report 2023-2024” [original data].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Warr, Peter, et al. “Well-Being and the Workplace.” </a:t>
            </a:r>
            <a:r>
              <a:rPr lang="en-US" sz="1100" i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Well-Being: The Foundations of Hedonic Psychology</a:t>
            </a: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Russell Sage Foundation, New York City, New York, 1999, pp. 	392–412.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World Bank (2023) – with minor processing by Our World in Data. “GDP per capita – World Bank” [dataset]. World Bank, “World Bank World Development Indicators” 	[original data].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World Happiness Report (2023) – processed by Our World in Data. “Self-reported life satisfaction – World Happiness Report – World Happiness Report” [dataset]. World 	Happiness Report, “World Happiness Report (2023)” [original data].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164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C5CC-ECF1-051C-0434-BB2F24998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449" y="2571460"/>
            <a:ext cx="7277101" cy="171508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Extra Graphs</a:t>
            </a:r>
          </a:p>
        </p:txBody>
      </p:sp>
    </p:spTree>
    <p:extLst>
      <p:ext uri="{BB962C8B-B14F-4D97-AF65-F5344CB8AC3E}">
        <p14:creationId xmlns:p14="http://schemas.microsoft.com/office/powerpoint/2010/main" val="3399958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8626DA-3499-02C5-4DD1-1F737B42A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99" y="377070"/>
            <a:ext cx="9995402" cy="61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65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AB58D3-302B-2D02-F104-5BCAB841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63" y="331127"/>
            <a:ext cx="10145873" cy="619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0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9">
            <a:extLst>
              <a:ext uri="{FF2B5EF4-FFF2-40B4-BE49-F238E27FC236}">
                <a16:creationId xmlns:a16="http://schemas.microsoft.com/office/drawing/2014/main" id="{969D0E02-FF38-A8C4-2F1D-CFA3DF712E1B}"/>
              </a:ext>
            </a:extLst>
          </p:cNvPr>
          <p:cNvSpPr/>
          <p:nvPr/>
        </p:nvSpPr>
        <p:spPr>
          <a:xfrm>
            <a:off x="934065" y="1998590"/>
            <a:ext cx="4847303" cy="3531583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F4617-F1D9-99FF-6DA1-85ACBBEA9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076" y="642230"/>
            <a:ext cx="9875520" cy="1356360"/>
          </a:xfrm>
        </p:spPr>
        <p:txBody>
          <a:bodyPr/>
          <a:lstStyle/>
          <a:p>
            <a:r>
              <a:rPr lang="en-US" b="1" dirty="0"/>
              <a:t>How Do We Measure That?</a:t>
            </a:r>
          </a:p>
        </p:txBody>
      </p:sp>
      <p:pic>
        <p:nvPicPr>
          <p:cNvPr id="2050" name="Picture 2" descr="The General Social Survey | NORC at the University of Chicago">
            <a:extLst>
              <a:ext uri="{FF2B5EF4-FFF2-40B4-BE49-F238E27FC236}">
                <a16:creationId xmlns:a16="http://schemas.microsoft.com/office/drawing/2014/main" id="{F3368F60-C30C-069A-AEE3-3A1C26E27E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617" y="2788758"/>
            <a:ext cx="3053022" cy="171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367EA30A-787C-1238-ACC7-06275B9D9236}"/>
              </a:ext>
            </a:extLst>
          </p:cNvPr>
          <p:cNvSpPr/>
          <p:nvPr/>
        </p:nvSpPr>
        <p:spPr>
          <a:xfrm>
            <a:off x="6621920" y="2644399"/>
            <a:ext cx="4630994" cy="3529584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2" name="Picture 4" descr="WVS Database">
            <a:extLst>
              <a:ext uri="{FF2B5EF4-FFF2-40B4-BE49-F238E27FC236}">
                <a16:creationId xmlns:a16="http://schemas.microsoft.com/office/drawing/2014/main" id="{A4F6867E-D0BB-7728-A762-4A7FF2B74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158" y="3544771"/>
            <a:ext cx="3302207" cy="172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584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67009-84A6-A036-4C09-57C1DDBD7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99" y="377070"/>
            <a:ext cx="9995402" cy="61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69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B5336F-0F53-C620-0DC8-633F6CF88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23" y="398275"/>
            <a:ext cx="9925954" cy="606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31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C18246-6799-6B88-158C-C2C8FC5EA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24" y="366429"/>
            <a:ext cx="10876551" cy="61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44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2FD56-8B36-BFBE-A390-EE2F8A966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29" y="303471"/>
            <a:ext cx="11100141" cy="62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70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434B6A-909A-DCF2-E83F-01F3F0B5E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6" y="327593"/>
            <a:ext cx="10157447" cy="620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793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B9084C-E3F8-BDAD-3354-19C72BF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10" y="401809"/>
            <a:ext cx="9914379" cy="605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56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95DBC7-FF19-1312-8A11-659C9687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49" y="320920"/>
            <a:ext cx="10179301" cy="62161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50E35-A829-628F-2AD3-2B649977A209}"/>
              </a:ext>
            </a:extLst>
          </p:cNvPr>
          <p:cNvCxnSpPr/>
          <p:nvPr/>
        </p:nvCxnSpPr>
        <p:spPr>
          <a:xfrm flipV="1">
            <a:off x="1585732" y="740780"/>
            <a:ext cx="6528121" cy="9722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0D97A4-21F8-0C49-1675-5461AD0BC7A7}"/>
              </a:ext>
            </a:extLst>
          </p:cNvPr>
          <p:cNvCxnSpPr>
            <a:cxnSpLocks/>
          </p:cNvCxnSpPr>
          <p:nvPr/>
        </p:nvCxnSpPr>
        <p:spPr>
          <a:xfrm>
            <a:off x="1585732" y="3532207"/>
            <a:ext cx="7442521" cy="20930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064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83F5A7-3CC3-A35A-70B5-0B5C51F2D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63" y="331127"/>
            <a:ext cx="10145873" cy="619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06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D988B-B84D-2278-C1C6-6905EF3F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92" y="313701"/>
            <a:ext cx="10765239" cy="62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79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1EAB80-B14C-ED67-264C-FE51846B3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1" y="463144"/>
            <a:ext cx="9713502" cy="593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35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684C-4049-E0B5-26A6-9BD7FF73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99052"/>
            <a:ext cx="10104120" cy="1356360"/>
          </a:xfrm>
        </p:spPr>
        <p:txBody>
          <a:bodyPr/>
          <a:lstStyle/>
          <a:p>
            <a:r>
              <a:rPr lang="en-US" b="1" dirty="0"/>
              <a:t>What Kind of Factors Are We Looking At?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A0BC2B-BACB-19EA-8A95-FF9342F18C1C}"/>
              </a:ext>
            </a:extLst>
          </p:cNvPr>
          <p:cNvSpPr/>
          <p:nvPr/>
        </p:nvSpPr>
        <p:spPr>
          <a:xfrm>
            <a:off x="914399" y="1968654"/>
            <a:ext cx="3816626" cy="1967948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Personality Traits?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ADE86E12-0986-D5BE-C8BF-BAC45F5FD49B}"/>
              </a:ext>
            </a:extLst>
          </p:cNvPr>
          <p:cNvSpPr/>
          <p:nvPr/>
        </p:nvSpPr>
        <p:spPr>
          <a:xfrm>
            <a:off x="864702" y="1228189"/>
            <a:ext cx="3916019" cy="3448878"/>
          </a:xfrm>
          <a:prstGeom prst="mathMultiply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D80D57-2F79-ED08-9285-CAB62AB485B9}"/>
              </a:ext>
            </a:extLst>
          </p:cNvPr>
          <p:cNvSpPr/>
          <p:nvPr/>
        </p:nvSpPr>
        <p:spPr>
          <a:xfrm>
            <a:off x="7460974" y="1968654"/>
            <a:ext cx="3816626" cy="196794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Fixed Factors?</a:t>
            </a: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81EC8428-42BB-8C0C-E4E8-D13655AC8BC0}"/>
              </a:ext>
            </a:extLst>
          </p:cNvPr>
          <p:cNvSpPr/>
          <p:nvPr/>
        </p:nvSpPr>
        <p:spPr>
          <a:xfrm>
            <a:off x="7411277" y="1228189"/>
            <a:ext cx="3916019" cy="3448878"/>
          </a:xfrm>
          <a:prstGeom prst="mathMultiply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9B0D72-D0BA-C6D1-8191-980C759A3A9B}"/>
              </a:ext>
            </a:extLst>
          </p:cNvPr>
          <p:cNvSpPr/>
          <p:nvPr/>
        </p:nvSpPr>
        <p:spPr>
          <a:xfrm>
            <a:off x="4187686" y="4222230"/>
            <a:ext cx="3816626" cy="196794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Attainable conditions?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27CAD6-F102-0778-FF3D-72CCDF258DC6}"/>
              </a:ext>
            </a:extLst>
          </p:cNvPr>
          <p:cNvSpPr txBox="1"/>
          <p:nvPr/>
        </p:nvSpPr>
        <p:spPr>
          <a:xfrm>
            <a:off x="7855118" y="3840177"/>
            <a:ext cx="15141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00B050"/>
                </a:solidFill>
                <a:sym typeface="Wingdings 2" panose="05020102010507070707" pitchFamily="18" charset="2"/>
              </a:rPr>
              <a:t></a:t>
            </a:r>
            <a:endParaRPr lang="en-US" sz="19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601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026A9A-BE8C-9DC0-DA23-7370872CD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13" y="345263"/>
            <a:ext cx="10099574" cy="616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51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863CDE-155B-5CA2-F3EF-8E0FA87B0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37" y="366468"/>
            <a:ext cx="10030126" cy="61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34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14496A-B7CF-7AF2-A167-6BA33A606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49" y="362934"/>
            <a:ext cx="10041701" cy="613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68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733D58-1135-CF6E-0068-194B35591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69" y="391098"/>
            <a:ext cx="9949461" cy="607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91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CF0060-9609-3473-5F2F-BB999EBAD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01" y="320524"/>
            <a:ext cx="10180597" cy="621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3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AF54D-A762-76B5-7916-80D8FED13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42" y="699052"/>
            <a:ext cx="12042250" cy="1356360"/>
          </a:xfrm>
        </p:spPr>
        <p:txBody>
          <a:bodyPr/>
          <a:lstStyle/>
          <a:p>
            <a:r>
              <a:rPr lang="en-US" b="1" dirty="0"/>
              <a:t>What People Think Will Make Them Happier…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64C8AD-CC87-FDF4-9525-6F0E7713BC5D}"/>
              </a:ext>
            </a:extLst>
          </p:cNvPr>
          <p:cNvSpPr/>
          <p:nvPr/>
        </p:nvSpPr>
        <p:spPr>
          <a:xfrm>
            <a:off x="3375991" y="3624470"/>
            <a:ext cx="2743200" cy="27432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Early Retirement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A137E6-BB75-BB5B-8050-F7F15C9F9A7D}"/>
              </a:ext>
            </a:extLst>
          </p:cNvPr>
          <p:cNvSpPr/>
          <p:nvPr/>
        </p:nvSpPr>
        <p:spPr>
          <a:xfrm>
            <a:off x="632791" y="1938130"/>
            <a:ext cx="2743200" cy="27432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More Money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F12EFD-7227-2640-5661-F0BE7BC8530C}"/>
              </a:ext>
            </a:extLst>
          </p:cNvPr>
          <p:cNvSpPr/>
          <p:nvPr/>
        </p:nvSpPr>
        <p:spPr>
          <a:xfrm>
            <a:off x="6119191" y="1938130"/>
            <a:ext cx="2743200" cy="274320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Helping Others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57F838-A966-B949-FAD6-20E2A19F66F2}"/>
              </a:ext>
            </a:extLst>
          </p:cNvPr>
          <p:cNvSpPr/>
          <p:nvPr/>
        </p:nvSpPr>
        <p:spPr>
          <a:xfrm>
            <a:off x="8862391" y="3624470"/>
            <a:ext cx="2743200" cy="27432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Finding Love</a:t>
            </a:r>
          </a:p>
        </p:txBody>
      </p:sp>
    </p:spTree>
    <p:extLst>
      <p:ext uri="{BB962C8B-B14F-4D97-AF65-F5344CB8AC3E}">
        <p14:creationId xmlns:p14="http://schemas.microsoft.com/office/powerpoint/2010/main" val="3775751244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3467</TotalTime>
  <Words>1516</Words>
  <Application>Microsoft Office PowerPoint</Application>
  <PresentationFormat>Widescreen</PresentationFormat>
  <Paragraphs>114</Paragraphs>
  <Slides>51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Aptos</vt:lpstr>
      <vt:lpstr>Arial</vt:lpstr>
      <vt:lpstr>Corbel</vt:lpstr>
      <vt:lpstr>Times New Roman</vt:lpstr>
      <vt:lpstr>Wingdings 2</vt:lpstr>
      <vt:lpstr>Basis</vt:lpstr>
      <vt:lpstr>Semester-long Happiness Project</vt:lpstr>
      <vt:lpstr>PowerPoint Presentation</vt:lpstr>
      <vt:lpstr>What Do We Mean By “Happiness”?</vt:lpstr>
      <vt:lpstr>How Do We Measure That?</vt:lpstr>
      <vt:lpstr>What Kind of Factors Are We Looking At?</vt:lpstr>
      <vt:lpstr>PowerPoint Presentation</vt:lpstr>
      <vt:lpstr>PowerPoint Presentation</vt:lpstr>
      <vt:lpstr>PowerPoint Presentation</vt:lpstr>
      <vt:lpstr>What People Think Will Make Them Happier…</vt:lpstr>
      <vt:lpstr>PowerPoint Presentation</vt:lpstr>
      <vt:lpstr>So, Do People Have It Right?</vt:lpstr>
      <vt:lpstr>PowerPoint Presentation</vt:lpstr>
      <vt:lpstr>Income</vt:lpstr>
      <vt:lpstr>PowerPoint Presentation</vt:lpstr>
      <vt:lpstr>PowerPoint Presentation</vt:lpstr>
      <vt:lpstr>PowerPoint Presentation</vt:lpstr>
      <vt:lpstr>Work</vt:lpstr>
      <vt:lpstr>PowerPoint Presentation</vt:lpstr>
      <vt:lpstr>PowerPoint Presentation</vt:lpstr>
      <vt:lpstr>Marriage</vt:lpstr>
      <vt:lpstr>PowerPoint Presentation</vt:lpstr>
      <vt:lpstr>Main Takeaways for Individual-Level SWB</vt:lpstr>
      <vt:lpstr>PowerPoint Presentation</vt:lpstr>
      <vt:lpstr>National-Level SWB</vt:lpstr>
      <vt:lpstr>PowerPoint Presentation</vt:lpstr>
      <vt:lpstr>PowerPoint Presentation</vt:lpstr>
      <vt:lpstr>PowerPoint Presentation</vt:lpstr>
      <vt:lpstr>PowerPoint Presentation</vt:lpstr>
      <vt:lpstr>Takeaways for National-Level SWB</vt:lpstr>
      <vt:lpstr>PowerPoint Presentation</vt:lpstr>
      <vt:lpstr>In Conclusion</vt:lpstr>
      <vt:lpstr>PowerPoint Presentation</vt:lpstr>
      <vt:lpstr>Thank You!</vt:lpstr>
      <vt:lpstr>Works Cited</vt:lpstr>
      <vt:lpstr>Works Cited cont.</vt:lpstr>
      <vt:lpstr>Works Cited cont.</vt:lpstr>
      <vt:lpstr>Extra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Happiness Project</dc:title>
  <dc:creator>Tommy Clark</dc:creator>
  <cp:lastModifiedBy>Tommy Clark</cp:lastModifiedBy>
  <cp:revision>2</cp:revision>
  <dcterms:created xsi:type="dcterms:W3CDTF">2024-04-22T20:23:38Z</dcterms:created>
  <dcterms:modified xsi:type="dcterms:W3CDTF">2024-05-02T17:51:09Z</dcterms:modified>
</cp:coreProperties>
</file>